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88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F25919-E199-00A0-52D7-E4A9CB9EDA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E4624F-D4CC-544B-ED2D-CD0AADFFE2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D28ED7-2AE1-5382-E8F3-F24D17391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42BC-C821-4E98-BC95-4B5D65B3C517}" type="datetimeFigureOut">
              <a:rPr lang="fr-FR" smtClean="0"/>
              <a:t>01/02/2024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9470B5-1CF9-8B04-0D1D-9C54F5493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2A2095-8A33-01D7-BFAD-DFB5B1653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1B31-86C7-4967-AA9F-F452E343C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1687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65C417-88F6-D6E2-6713-CE0C289B5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E42FA5-1F65-0754-676F-C5541B999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43F038-D0DD-B671-30AE-C5D7389D9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42BC-C821-4E98-BC95-4B5D65B3C517}" type="datetimeFigureOut">
              <a:rPr lang="fr-FR" smtClean="0"/>
              <a:t>01/02/2024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AFE2E-8E8E-F86B-D518-D3196C012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A05B09-F28D-04E8-E5B1-7C28F1772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1B31-86C7-4967-AA9F-F452E343C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0133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23E712-7E3A-0787-178B-F4E5B8E6B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12B877-D986-63B4-F18B-45CEAE403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A9EE92-7B64-40A9-62EA-58C1CC36F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42BC-C821-4E98-BC95-4B5D65B3C517}" type="datetimeFigureOut">
              <a:rPr lang="fr-FR" smtClean="0"/>
              <a:t>01/02/2024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3E1B62-6E1F-116C-DBDF-CE07FAA59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D03AEC-B38B-2DC7-94E7-066514E9C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1B31-86C7-4967-AA9F-F452E343C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4636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BDC2C9-EAF9-2084-AF3A-89524080C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D681A7-5271-9FAD-FE3C-C4DEA97FE5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BD03043-95A0-71C3-71FF-E155461B1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372495A-0480-67BF-F74B-DDECB7E14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42BC-C821-4E98-BC95-4B5D65B3C517}" type="datetimeFigureOut">
              <a:rPr lang="fr-FR" smtClean="0"/>
              <a:t>01/02/2024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36F37D0-BC65-CB63-8C7E-AF380842E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BB507AA-032C-0529-24FA-C65D05C01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1B31-86C7-4967-AA9F-F452E343C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00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B219A6-991C-ABFA-EF09-36F09D6AB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C619774-1FA3-5ED9-4BE9-EB0A3C7D8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FB040E-72B0-39C6-8C58-152826E2FD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AA71211-830E-F0CC-553F-15E51502B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CB26D41-C14C-1487-6728-D2DBB8B3D1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EF44FC-9A32-E581-208D-F4D72AE9C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42BC-C821-4E98-BC95-4B5D65B3C517}" type="datetimeFigureOut">
              <a:rPr lang="fr-FR" smtClean="0"/>
              <a:t>01/02/2024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A4F25F9-4D1E-CD5F-2232-FD1F536AF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D9A61C5-D258-E058-66EF-F17DFF67D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1B31-86C7-4967-AA9F-F452E343C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7672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337F18-4FA4-65F8-0026-AB15949C4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671105D-CACE-C603-E169-9517F8D9A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42BC-C821-4E98-BC95-4B5D65B3C517}" type="datetimeFigureOut">
              <a:rPr lang="fr-FR" smtClean="0"/>
              <a:t>01/02/2024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8F21A28-7DFE-BEA7-E621-5B34379EE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FD280B9-208B-9542-4B67-DB33D08C9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1B31-86C7-4967-AA9F-F452E343C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7976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2FF00EE-BA9E-AB2D-D30C-29E2DB7E2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42BC-C821-4E98-BC95-4B5D65B3C517}" type="datetimeFigureOut">
              <a:rPr lang="fr-FR" smtClean="0"/>
              <a:t>01/02/2024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A813BB-7966-87AA-648B-F3E413B4A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593228-8BA2-9134-0588-580AE6BA8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1B31-86C7-4967-AA9F-F452E343C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5670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C45721-60E6-DA97-E5FC-8E24E07AC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231F22-99B4-3740-8603-71C879410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EDB3C3-88E9-7B1C-3498-AB9C669B83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275923-44BC-8BA2-F46E-E5D2AD1EB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42BC-C821-4E98-BC95-4B5D65B3C517}" type="datetimeFigureOut">
              <a:rPr lang="fr-FR" smtClean="0"/>
              <a:t>01/02/2024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D53D8E1-F8CE-5E2D-98D7-9ADA0E6F8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1FAB8F4-2B58-5977-8F68-F7DDCDF09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1B31-86C7-4967-AA9F-F452E343C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4050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6B3360-E8F2-0EE0-6181-E66A3FE8C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A19D64F-4321-EC48-DC00-2C06933EA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93193C1-A65D-44B1-DEAD-ED841C7ED1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85B73E-A0A6-4368-7C64-37A448771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42BC-C821-4E98-BC95-4B5D65B3C517}" type="datetimeFigureOut">
              <a:rPr lang="fr-FR" smtClean="0"/>
              <a:t>01/02/2024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9175FB-2CCB-ECC3-E21B-57F8058E2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13B8878-B6DD-ADC8-018B-67C507E32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1B31-86C7-4967-AA9F-F452E343C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558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2C1163-56DD-73D2-8B50-11559511D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E9032F6-9A85-7883-0F24-BECB866946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D55B83-7E2F-4BEE-C9E8-67E7AE76B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42BC-C821-4E98-BC95-4B5D65B3C517}" type="datetimeFigureOut">
              <a:rPr lang="fr-FR" smtClean="0"/>
              <a:t>01/02/2024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4CDB2E-1477-FF01-27DC-B0A12BA6C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BC6F59-B8DE-FDE4-0B46-E9173BEEA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1B31-86C7-4967-AA9F-F452E343C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138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F895958-7623-C2BC-754E-7835391597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60DAFE2-572A-AFEE-5F09-3BF8600FF0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DC0DE5-610B-C446-C726-A274260BA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42BC-C821-4E98-BC95-4B5D65B3C517}" type="datetimeFigureOut">
              <a:rPr lang="fr-FR" smtClean="0"/>
              <a:t>01/02/2024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6DEB4D-D3FA-B644-9158-F920AE232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4D6EEE-3ADB-DA81-85C3-84E861EA3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1B31-86C7-4967-AA9F-F452E343C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7986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1119E96-D472-E313-5BD2-5F89522A2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3B4367-BC3D-46AB-E138-6F1DD3456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E3EAD2-F91D-80B7-1A03-0E2EDECDB9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442BC-C821-4E98-BC95-4B5D65B3C517}" type="datetimeFigureOut">
              <a:rPr lang="fr-FR" smtClean="0"/>
              <a:t>01/02/2024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9B9335-2052-3C5D-8297-FEA97D7DB3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0C4F3D-7D57-D7D2-3962-B75E5501D9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D1B31-86C7-4967-AA9F-F452E343C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7936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307F46-943D-97DF-1462-D9489BA2DA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9255F6-9A64-64A9-DE0D-4BCDD96F49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22DC7F03-0257-7D7A-EBBD-DF3DFF29B8EF}"/>
              </a:ext>
            </a:extLst>
          </p:cNvPr>
          <p:cNvSpPr/>
          <p:nvPr/>
        </p:nvSpPr>
        <p:spPr>
          <a:xfrm>
            <a:off x="2033916" y="3957378"/>
            <a:ext cx="6729084" cy="1299204"/>
          </a:xfrm>
          <a:custGeom>
            <a:avLst/>
            <a:gdLst>
              <a:gd name="connsiteX0" fmla="*/ 0 w 6439140"/>
              <a:gd name="connsiteY0" fmla="*/ 0 h 1299204"/>
              <a:gd name="connsiteX1" fmla="*/ 6439140 w 6439140"/>
              <a:gd name="connsiteY1" fmla="*/ 0 h 1299204"/>
              <a:gd name="connsiteX2" fmla="*/ 6439140 w 6439140"/>
              <a:gd name="connsiteY2" fmla="*/ 1299204 h 1299204"/>
              <a:gd name="connsiteX3" fmla="*/ 0 w 6439140"/>
              <a:gd name="connsiteY3" fmla="*/ 1299204 h 1299204"/>
              <a:gd name="connsiteX4" fmla="*/ 0 w 6439140"/>
              <a:gd name="connsiteY4" fmla="*/ 0 h 1299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9140" h="1299204">
                <a:moveTo>
                  <a:pt x="0" y="0"/>
                </a:moveTo>
                <a:lnTo>
                  <a:pt x="6439140" y="0"/>
                </a:lnTo>
                <a:lnTo>
                  <a:pt x="6439140" y="1299204"/>
                </a:lnTo>
                <a:lnTo>
                  <a:pt x="0" y="12992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170688" rIns="170688" bIns="768322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400" kern="1200" dirty="0"/>
              <a:t>Arbitrage quotidien sur les campagnes</a:t>
            </a: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2A17EAD7-DAAC-0F62-97CB-4B26042AABA0}"/>
              </a:ext>
            </a:extLst>
          </p:cNvPr>
          <p:cNvSpPr/>
          <p:nvPr/>
        </p:nvSpPr>
        <p:spPr>
          <a:xfrm>
            <a:off x="2033916" y="4632964"/>
            <a:ext cx="3364541" cy="597634"/>
          </a:xfrm>
          <a:custGeom>
            <a:avLst/>
            <a:gdLst>
              <a:gd name="connsiteX0" fmla="*/ 0 w 3219569"/>
              <a:gd name="connsiteY0" fmla="*/ 0 h 597634"/>
              <a:gd name="connsiteX1" fmla="*/ 3219569 w 3219569"/>
              <a:gd name="connsiteY1" fmla="*/ 0 h 597634"/>
              <a:gd name="connsiteX2" fmla="*/ 3219569 w 3219569"/>
              <a:gd name="connsiteY2" fmla="*/ 597634 h 597634"/>
              <a:gd name="connsiteX3" fmla="*/ 0 w 3219569"/>
              <a:gd name="connsiteY3" fmla="*/ 597634 h 597634"/>
              <a:gd name="connsiteX4" fmla="*/ 0 w 3219569"/>
              <a:gd name="connsiteY4" fmla="*/ 0 h 597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9569" h="597634">
                <a:moveTo>
                  <a:pt x="0" y="0"/>
                </a:moveTo>
                <a:lnTo>
                  <a:pt x="3219569" y="0"/>
                </a:lnTo>
                <a:lnTo>
                  <a:pt x="3219569" y="597634"/>
                </a:lnTo>
                <a:lnTo>
                  <a:pt x="0" y="59763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9352" tIns="26670" rIns="149352" bIns="26670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100" kern="1200" dirty="0"/>
              <a:t>Détecter les surpressions</a:t>
            </a: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7E6E2738-6A1B-A84A-2E5B-803BB2DBB2ED}"/>
              </a:ext>
            </a:extLst>
          </p:cNvPr>
          <p:cNvSpPr/>
          <p:nvPr/>
        </p:nvSpPr>
        <p:spPr>
          <a:xfrm>
            <a:off x="5398458" y="4632964"/>
            <a:ext cx="3364541" cy="597634"/>
          </a:xfrm>
          <a:custGeom>
            <a:avLst/>
            <a:gdLst>
              <a:gd name="connsiteX0" fmla="*/ 0 w 3219569"/>
              <a:gd name="connsiteY0" fmla="*/ 0 h 597634"/>
              <a:gd name="connsiteX1" fmla="*/ 3219569 w 3219569"/>
              <a:gd name="connsiteY1" fmla="*/ 0 h 597634"/>
              <a:gd name="connsiteX2" fmla="*/ 3219569 w 3219569"/>
              <a:gd name="connsiteY2" fmla="*/ 597634 h 597634"/>
              <a:gd name="connsiteX3" fmla="*/ 0 w 3219569"/>
              <a:gd name="connsiteY3" fmla="*/ 597634 h 597634"/>
              <a:gd name="connsiteX4" fmla="*/ 0 w 3219569"/>
              <a:gd name="connsiteY4" fmla="*/ 0 h 597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9569" h="597634">
                <a:moveTo>
                  <a:pt x="0" y="0"/>
                </a:moveTo>
                <a:lnTo>
                  <a:pt x="3219569" y="0"/>
                </a:lnTo>
                <a:lnTo>
                  <a:pt x="3219569" y="597634"/>
                </a:lnTo>
                <a:lnTo>
                  <a:pt x="0" y="59763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9352" tIns="26670" rIns="149352" bIns="26670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100" kern="1200" dirty="0"/>
              <a:t>Résoudre les surpressions</a:t>
            </a: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83B8F81-49C9-250A-5EBF-BB9628E57192}"/>
              </a:ext>
            </a:extLst>
          </p:cNvPr>
          <p:cNvSpPr/>
          <p:nvPr/>
        </p:nvSpPr>
        <p:spPr>
          <a:xfrm>
            <a:off x="2033915" y="1965756"/>
            <a:ext cx="6729085" cy="1998177"/>
          </a:xfrm>
          <a:custGeom>
            <a:avLst/>
            <a:gdLst>
              <a:gd name="connsiteX0" fmla="*/ 0 w 6439140"/>
              <a:gd name="connsiteY0" fmla="*/ 699821 h 1998176"/>
              <a:gd name="connsiteX1" fmla="*/ 2969798 w 6439140"/>
              <a:gd name="connsiteY1" fmla="*/ 699821 h 1998176"/>
              <a:gd name="connsiteX2" fmla="*/ 2969798 w 6439140"/>
              <a:gd name="connsiteY2" fmla="*/ 499544 h 1998176"/>
              <a:gd name="connsiteX3" fmla="*/ 2720026 w 6439140"/>
              <a:gd name="connsiteY3" fmla="*/ 499544 h 1998176"/>
              <a:gd name="connsiteX4" fmla="*/ 3219570 w 6439140"/>
              <a:gd name="connsiteY4" fmla="*/ 0 h 1998176"/>
              <a:gd name="connsiteX5" fmla="*/ 3719114 w 6439140"/>
              <a:gd name="connsiteY5" fmla="*/ 499544 h 1998176"/>
              <a:gd name="connsiteX6" fmla="*/ 3469342 w 6439140"/>
              <a:gd name="connsiteY6" fmla="*/ 499544 h 1998176"/>
              <a:gd name="connsiteX7" fmla="*/ 3469342 w 6439140"/>
              <a:gd name="connsiteY7" fmla="*/ 699821 h 1998176"/>
              <a:gd name="connsiteX8" fmla="*/ 6439140 w 6439140"/>
              <a:gd name="connsiteY8" fmla="*/ 699821 h 1998176"/>
              <a:gd name="connsiteX9" fmla="*/ 6439140 w 6439140"/>
              <a:gd name="connsiteY9" fmla="*/ 1998176 h 1998176"/>
              <a:gd name="connsiteX10" fmla="*/ 0 w 6439140"/>
              <a:gd name="connsiteY10" fmla="*/ 1998176 h 1998176"/>
              <a:gd name="connsiteX11" fmla="*/ 0 w 6439140"/>
              <a:gd name="connsiteY11" fmla="*/ 699821 h 199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39140" h="1998176">
                <a:moveTo>
                  <a:pt x="6439140" y="1298355"/>
                </a:moveTo>
                <a:lnTo>
                  <a:pt x="3469342" y="1298355"/>
                </a:lnTo>
                <a:lnTo>
                  <a:pt x="3469342" y="1498632"/>
                </a:lnTo>
                <a:lnTo>
                  <a:pt x="3719114" y="1498632"/>
                </a:lnTo>
                <a:lnTo>
                  <a:pt x="3219570" y="1998175"/>
                </a:lnTo>
                <a:lnTo>
                  <a:pt x="2720026" y="1498632"/>
                </a:lnTo>
                <a:lnTo>
                  <a:pt x="2969798" y="1498632"/>
                </a:lnTo>
                <a:lnTo>
                  <a:pt x="2969798" y="1298355"/>
                </a:lnTo>
                <a:lnTo>
                  <a:pt x="0" y="1298355"/>
                </a:lnTo>
                <a:lnTo>
                  <a:pt x="0" y="1"/>
                </a:lnTo>
                <a:lnTo>
                  <a:pt x="6439140" y="1"/>
                </a:lnTo>
                <a:lnTo>
                  <a:pt x="6439140" y="129835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9" tIns="170688" rIns="170688" bIns="1467506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400" kern="1200" dirty="0"/>
              <a:t>Typologies de campagne + priorité</a:t>
            </a: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AD5EB37A-67E7-F3B9-6CEB-A206AA9C62F1}"/>
              </a:ext>
            </a:extLst>
          </p:cNvPr>
          <p:cNvSpPr/>
          <p:nvPr/>
        </p:nvSpPr>
        <p:spPr>
          <a:xfrm>
            <a:off x="2034737" y="2680049"/>
            <a:ext cx="2242479" cy="597454"/>
          </a:xfrm>
          <a:custGeom>
            <a:avLst/>
            <a:gdLst>
              <a:gd name="connsiteX0" fmla="*/ 0 w 2145855"/>
              <a:gd name="connsiteY0" fmla="*/ 0 h 597454"/>
              <a:gd name="connsiteX1" fmla="*/ 2145855 w 2145855"/>
              <a:gd name="connsiteY1" fmla="*/ 0 h 597454"/>
              <a:gd name="connsiteX2" fmla="*/ 2145855 w 2145855"/>
              <a:gd name="connsiteY2" fmla="*/ 597454 h 597454"/>
              <a:gd name="connsiteX3" fmla="*/ 0 w 2145855"/>
              <a:gd name="connsiteY3" fmla="*/ 597454 h 597454"/>
              <a:gd name="connsiteX4" fmla="*/ 0 w 2145855"/>
              <a:gd name="connsiteY4" fmla="*/ 0 h 597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5855" h="597454">
                <a:moveTo>
                  <a:pt x="0" y="0"/>
                </a:moveTo>
                <a:lnTo>
                  <a:pt x="2145855" y="0"/>
                </a:lnTo>
                <a:lnTo>
                  <a:pt x="2145855" y="597454"/>
                </a:lnTo>
                <a:lnTo>
                  <a:pt x="0" y="597454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tx1"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792" tIns="20320" rIns="113792" bIns="2032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600" kern="1200" dirty="0"/>
              <a:t>Full base </a:t>
            </a:r>
            <a:br>
              <a:rPr lang="fr-FR" sz="1600" kern="1200" dirty="0"/>
            </a:br>
            <a:r>
              <a:rPr lang="fr-FR" sz="1600" kern="1200" dirty="0"/>
              <a:t>(priorité faible)</a:t>
            </a: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E033FE25-2271-9869-7035-5E02B513B897}"/>
              </a:ext>
            </a:extLst>
          </p:cNvPr>
          <p:cNvSpPr/>
          <p:nvPr/>
        </p:nvSpPr>
        <p:spPr>
          <a:xfrm>
            <a:off x="4277218" y="2680049"/>
            <a:ext cx="2242479" cy="597454"/>
          </a:xfrm>
          <a:custGeom>
            <a:avLst/>
            <a:gdLst>
              <a:gd name="connsiteX0" fmla="*/ 0 w 2145855"/>
              <a:gd name="connsiteY0" fmla="*/ 0 h 597454"/>
              <a:gd name="connsiteX1" fmla="*/ 2145855 w 2145855"/>
              <a:gd name="connsiteY1" fmla="*/ 0 h 597454"/>
              <a:gd name="connsiteX2" fmla="*/ 2145855 w 2145855"/>
              <a:gd name="connsiteY2" fmla="*/ 597454 h 597454"/>
              <a:gd name="connsiteX3" fmla="*/ 0 w 2145855"/>
              <a:gd name="connsiteY3" fmla="*/ 597454 h 597454"/>
              <a:gd name="connsiteX4" fmla="*/ 0 w 2145855"/>
              <a:gd name="connsiteY4" fmla="*/ 0 h 597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5855" h="597454">
                <a:moveTo>
                  <a:pt x="0" y="0"/>
                </a:moveTo>
                <a:lnTo>
                  <a:pt x="2145855" y="0"/>
                </a:lnTo>
                <a:lnTo>
                  <a:pt x="2145855" y="597454"/>
                </a:lnTo>
                <a:lnTo>
                  <a:pt x="0" y="597454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tx1"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792" tIns="20320" rIns="113792" bIns="2032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600" kern="1200" dirty="0"/>
              <a:t>Segmenté </a:t>
            </a:r>
            <a:br>
              <a:rPr lang="fr-FR" sz="1600" kern="1200" dirty="0"/>
            </a:br>
            <a:r>
              <a:rPr lang="fr-FR" sz="1600" kern="1200" dirty="0"/>
              <a:t>(priorité moyenne)</a:t>
            </a: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2E8B1CD2-C6FD-9192-9B0C-6A7FE3AB5223}"/>
              </a:ext>
            </a:extLst>
          </p:cNvPr>
          <p:cNvSpPr/>
          <p:nvPr/>
        </p:nvSpPr>
        <p:spPr>
          <a:xfrm>
            <a:off x="6519697" y="2680049"/>
            <a:ext cx="2242479" cy="597454"/>
          </a:xfrm>
          <a:custGeom>
            <a:avLst/>
            <a:gdLst>
              <a:gd name="connsiteX0" fmla="*/ 0 w 2145855"/>
              <a:gd name="connsiteY0" fmla="*/ 0 h 597454"/>
              <a:gd name="connsiteX1" fmla="*/ 2145855 w 2145855"/>
              <a:gd name="connsiteY1" fmla="*/ 0 h 597454"/>
              <a:gd name="connsiteX2" fmla="*/ 2145855 w 2145855"/>
              <a:gd name="connsiteY2" fmla="*/ 597454 h 597454"/>
              <a:gd name="connsiteX3" fmla="*/ 0 w 2145855"/>
              <a:gd name="connsiteY3" fmla="*/ 597454 h 597454"/>
              <a:gd name="connsiteX4" fmla="*/ 0 w 2145855"/>
              <a:gd name="connsiteY4" fmla="*/ 0 h 597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5855" h="597454">
                <a:moveTo>
                  <a:pt x="0" y="0"/>
                </a:moveTo>
                <a:lnTo>
                  <a:pt x="2145855" y="0"/>
                </a:lnTo>
                <a:lnTo>
                  <a:pt x="2145855" y="597454"/>
                </a:lnTo>
                <a:lnTo>
                  <a:pt x="0" y="597454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tx1"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792" tIns="20320" rIns="113792" bIns="2032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600" kern="1200" dirty="0"/>
              <a:t>Automatique</a:t>
            </a:r>
            <a:br>
              <a:rPr lang="fr-FR" sz="1600" kern="1200" dirty="0"/>
            </a:br>
            <a:r>
              <a:rPr lang="fr-FR" sz="1600" kern="1200" dirty="0"/>
              <a:t>(priorité forte)</a:t>
            </a: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8F37B3FB-B687-C521-DE06-118AE35FCB8C}"/>
              </a:ext>
            </a:extLst>
          </p:cNvPr>
          <p:cNvSpPr/>
          <p:nvPr/>
        </p:nvSpPr>
        <p:spPr>
          <a:xfrm>
            <a:off x="2033916" y="0"/>
            <a:ext cx="6729084" cy="1964538"/>
          </a:xfrm>
          <a:custGeom>
            <a:avLst/>
            <a:gdLst>
              <a:gd name="connsiteX0" fmla="*/ 0 w 6439140"/>
              <a:gd name="connsiteY0" fmla="*/ 699821 h 1998176"/>
              <a:gd name="connsiteX1" fmla="*/ 2969798 w 6439140"/>
              <a:gd name="connsiteY1" fmla="*/ 699821 h 1998176"/>
              <a:gd name="connsiteX2" fmla="*/ 2969798 w 6439140"/>
              <a:gd name="connsiteY2" fmla="*/ 499544 h 1998176"/>
              <a:gd name="connsiteX3" fmla="*/ 2720026 w 6439140"/>
              <a:gd name="connsiteY3" fmla="*/ 499544 h 1998176"/>
              <a:gd name="connsiteX4" fmla="*/ 3219570 w 6439140"/>
              <a:gd name="connsiteY4" fmla="*/ 0 h 1998176"/>
              <a:gd name="connsiteX5" fmla="*/ 3719114 w 6439140"/>
              <a:gd name="connsiteY5" fmla="*/ 499544 h 1998176"/>
              <a:gd name="connsiteX6" fmla="*/ 3469342 w 6439140"/>
              <a:gd name="connsiteY6" fmla="*/ 499544 h 1998176"/>
              <a:gd name="connsiteX7" fmla="*/ 3469342 w 6439140"/>
              <a:gd name="connsiteY7" fmla="*/ 699821 h 1998176"/>
              <a:gd name="connsiteX8" fmla="*/ 6439140 w 6439140"/>
              <a:gd name="connsiteY8" fmla="*/ 699821 h 1998176"/>
              <a:gd name="connsiteX9" fmla="*/ 6439140 w 6439140"/>
              <a:gd name="connsiteY9" fmla="*/ 1998176 h 1998176"/>
              <a:gd name="connsiteX10" fmla="*/ 0 w 6439140"/>
              <a:gd name="connsiteY10" fmla="*/ 1998176 h 1998176"/>
              <a:gd name="connsiteX11" fmla="*/ 0 w 6439140"/>
              <a:gd name="connsiteY11" fmla="*/ 699821 h 199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39140" h="1998176">
                <a:moveTo>
                  <a:pt x="6439140" y="1298355"/>
                </a:moveTo>
                <a:lnTo>
                  <a:pt x="3469342" y="1298355"/>
                </a:lnTo>
                <a:lnTo>
                  <a:pt x="3469342" y="1498632"/>
                </a:lnTo>
                <a:lnTo>
                  <a:pt x="3719114" y="1498632"/>
                </a:lnTo>
                <a:lnTo>
                  <a:pt x="3219570" y="1998175"/>
                </a:lnTo>
                <a:lnTo>
                  <a:pt x="2720026" y="1498632"/>
                </a:lnTo>
                <a:lnTo>
                  <a:pt x="2969798" y="1498632"/>
                </a:lnTo>
                <a:lnTo>
                  <a:pt x="2969798" y="1298355"/>
                </a:lnTo>
                <a:lnTo>
                  <a:pt x="0" y="1298355"/>
                </a:lnTo>
                <a:lnTo>
                  <a:pt x="0" y="1"/>
                </a:lnTo>
                <a:lnTo>
                  <a:pt x="6439140" y="1"/>
                </a:lnTo>
                <a:lnTo>
                  <a:pt x="6439140" y="129835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170689" rIns="170688" bIns="1467506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400" kern="1200" dirty="0"/>
              <a:t>Règles (de bon sens ou calculées)</a:t>
            </a: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E95FE933-3F52-00F9-D997-F319F6EEA240}"/>
              </a:ext>
            </a:extLst>
          </p:cNvPr>
          <p:cNvSpPr/>
          <p:nvPr/>
        </p:nvSpPr>
        <p:spPr>
          <a:xfrm>
            <a:off x="2037202" y="701361"/>
            <a:ext cx="2240837" cy="597454"/>
          </a:xfrm>
          <a:custGeom>
            <a:avLst/>
            <a:gdLst>
              <a:gd name="connsiteX0" fmla="*/ 0 w 2144283"/>
              <a:gd name="connsiteY0" fmla="*/ 0 h 597454"/>
              <a:gd name="connsiteX1" fmla="*/ 2144283 w 2144283"/>
              <a:gd name="connsiteY1" fmla="*/ 0 h 597454"/>
              <a:gd name="connsiteX2" fmla="*/ 2144283 w 2144283"/>
              <a:gd name="connsiteY2" fmla="*/ 597454 h 597454"/>
              <a:gd name="connsiteX3" fmla="*/ 0 w 2144283"/>
              <a:gd name="connsiteY3" fmla="*/ 597454 h 597454"/>
              <a:gd name="connsiteX4" fmla="*/ 0 w 2144283"/>
              <a:gd name="connsiteY4" fmla="*/ 0 h 597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4283" h="597454">
                <a:moveTo>
                  <a:pt x="0" y="0"/>
                </a:moveTo>
                <a:lnTo>
                  <a:pt x="2144283" y="0"/>
                </a:lnTo>
                <a:lnTo>
                  <a:pt x="2144283" y="597454"/>
                </a:lnTo>
                <a:lnTo>
                  <a:pt x="0" y="59745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792" tIns="20320" rIns="113792" bIns="2032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600" kern="1200" dirty="0"/>
              <a:t>Pas plus </a:t>
            </a:r>
            <a:r>
              <a:rPr lang="fr-FR" sz="1600" kern="1200"/>
              <a:t>de </a:t>
            </a:r>
            <a:br>
              <a:rPr lang="fr-FR" sz="1600" kern="1200"/>
            </a:br>
            <a:r>
              <a:rPr lang="fr-FR" sz="1600" kern="1200"/>
              <a:t>2 </a:t>
            </a:r>
            <a:r>
              <a:rPr lang="fr-FR" sz="1600" kern="1200" dirty="0"/>
              <a:t>@/semaine	</a:t>
            </a: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C50E376C-9395-6FC1-1F08-5C77A35DD847}"/>
              </a:ext>
            </a:extLst>
          </p:cNvPr>
          <p:cNvSpPr/>
          <p:nvPr/>
        </p:nvSpPr>
        <p:spPr>
          <a:xfrm>
            <a:off x="4278039" y="701361"/>
            <a:ext cx="2240837" cy="597454"/>
          </a:xfrm>
          <a:custGeom>
            <a:avLst/>
            <a:gdLst>
              <a:gd name="connsiteX0" fmla="*/ 0 w 2144283"/>
              <a:gd name="connsiteY0" fmla="*/ 0 h 597454"/>
              <a:gd name="connsiteX1" fmla="*/ 2144283 w 2144283"/>
              <a:gd name="connsiteY1" fmla="*/ 0 h 597454"/>
              <a:gd name="connsiteX2" fmla="*/ 2144283 w 2144283"/>
              <a:gd name="connsiteY2" fmla="*/ 597454 h 597454"/>
              <a:gd name="connsiteX3" fmla="*/ 0 w 2144283"/>
              <a:gd name="connsiteY3" fmla="*/ 597454 h 597454"/>
              <a:gd name="connsiteX4" fmla="*/ 0 w 2144283"/>
              <a:gd name="connsiteY4" fmla="*/ 0 h 597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4283" h="597454">
                <a:moveTo>
                  <a:pt x="0" y="0"/>
                </a:moveTo>
                <a:lnTo>
                  <a:pt x="2144283" y="0"/>
                </a:lnTo>
                <a:lnTo>
                  <a:pt x="2144283" y="597454"/>
                </a:lnTo>
                <a:lnTo>
                  <a:pt x="0" y="59745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792" tIns="20320" rIns="113792" bIns="2032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600" kern="1200" dirty="0"/>
              <a:t>ET</a:t>
            </a: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9E34EAD3-6B79-F20D-7ECB-381A41B68599}"/>
              </a:ext>
            </a:extLst>
          </p:cNvPr>
          <p:cNvSpPr/>
          <p:nvPr/>
        </p:nvSpPr>
        <p:spPr>
          <a:xfrm>
            <a:off x="6518876" y="701361"/>
            <a:ext cx="2240837" cy="597454"/>
          </a:xfrm>
          <a:custGeom>
            <a:avLst/>
            <a:gdLst>
              <a:gd name="connsiteX0" fmla="*/ 0 w 2144283"/>
              <a:gd name="connsiteY0" fmla="*/ 0 h 597454"/>
              <a:gd name="connsiteX1" fmla="*/ 2144283 w 2144283"/>
              <a:gd name="connsiteY1" fmla="*/ 0 h 597454"/>
              <a:gd name="connsiteX2" fmla="*/ 2144283 w 2144283"/>
              <a:gd name="connsiteY2" fmla="*/ 597454 h 597454"/>
              <a:gd name="connsiteX3" fmla="*/ 0 w 2144283"/>
              <a:gd name="connsiteY3" fmla="*/ 597454 h 597454"/>
              <a:gd name="connsiteX4" fmla="*/ 0 w 2144283"/>
              <a:gd name="connsiteY4" fmla="*/ 0 h 597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4283" h="597454">
                <a:moveTo>
                  <a:pt x="0" y="0"/>
                </a:moveTo>
                <a:lnTo>
                  <a:pt x="2144283" y="0"/>
                </a:lnTo>
                <a:lnTo>
                  <a:pt x="2144283" y="597454"/>
                </a:lnTo>
                <a:lnTo>
                  <a:pt x="0" y="59745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8016" tIns="22860" rIns="128016" bIns="22860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800" kern="1200" dirty="0"/>
              <a:t>Pas plus de </a:t>
            </a:r>
            <a:br>
              <a:rPr lang="fr-FR" sz="1800" kern="1200" dirty="0"/>
            </a:br>
            <a:r>
              <a:rPr lang="fr-FR" sz="1800" kern="1200" dirty="0"/>
              <a:t>1 @/jour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054F82EB-42EA-C3A5-4905-3A346E5C8D9F}"/>
              </a:ext>
            </a:extLst>
          </p:cNvPr>
          <p:cNvSpPr/>
          <p:nvPr/>
        </p:nvSpPr>
        <p:spPr>
          <a:xfrm>
            <a:off x="2033915" y="5507037"/>
            <a:ext cx="6725798" cy="1299204"/>
          </a:xfrm>
          <a:custGeom>
            <a:avLst/>
            <a:gdLst>
              <a:gd name="connsiteX0" fmla="*/ 0 w 6439140"/>
              <a:gd name="connsiteY0" fmla="*/ 0 h 1299204"/>
              <a:gd name="connsiteX1" fmla="*/ 6439140 w 6439140"/>
              <a:gd name="connsiteY1" fmla="*/ 0 h 1299204"/>
              <a:gd name="connsiteX2" fmla="*/ 6439140 w 6439140"/>
              <a:gd name="connsiteY2" fmla="*/ 1299204 h 1299204"/>
              <a:gd name="connsiteX3" fmla="*/ 0 w 6439140"/>
              <a:gd name="connsiteY3" fmla="*/ 1299204 h 1299204"/>
              <a:gd name="connsiteX4" fmla="*/ 0 w 6439140"/>
              <a:gd name="connsiteY4" fmla="*/ 0 h 1299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9140" h="1299204">
                <a:moveTo>
                  <a:pt x="0" y="0"/>
                </a:moveTo>
                <a:lnTo>
                  <a:pt x="6439140" y="0"/>
                </a:lnTo>
                <a:lnTo>
                  <a:pt x="6439140" y="1299204"/>
                </a:lnTo>
                <a:lnTo>
                  <a:pt x="0" y="12992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170688" rIns="170688" bIns="768322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400" kern="1200" dirty="0"/>
              <a:t>Analyse des impacts des priorités fixées</a:t>
            </a:r>
          </a:p>
        </p:txBody>
      </p:sp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D43D71AB-ED8C-9AE8-37B0-C01AF0597DEA}"/>
              </a:ext>
            </a:extLst>
          </p:cNvPr>
          <p:cNvSpPr/>
          <p:nvPr/>
        </p:nvSpPr>
        <p:spPr>
          <a:xfrm>
            <a:off x="2033916" y="6313492"/>
            <a:ext cx="3503764" cy="597634"/>
          </a:xfrm>
          <a:custGeom>
            <a:avLst/>
            <a:gdLst>
              <a:gd name="connsiteX0" fmla="*/ 0 w 3219569"/>
              <a:gd name="connsiteY0" fmla="*/ 0 h 597634"/>
              <a:gd name="connsiteX1" fmla="*/ 3219569 w 3219569"/>
              <a:gd name="connsiteY1" fmla="*/ 0 h 597634"/>
              <a:gd name="connsiteX2" fmla="*/ 3219569 w 3219569"/>
              <a:gd name="connsiteY2" fmla="*/ 597634 h 597634"/>
              <a:gd name="connsiteX3" fmla="*/ 0 w 3219569"/>
              <a:gd name="connsiteY3" fmla="*/ 597634 h 597634"/>
              <a:gd name="connsiteX4" fmla="*/ 0 w 3219569"/>
              <a:gd name="connsiteY4" fmla="*/ 0 h 597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9569" h="597634">
                <a:moveTo>
                  <a:pt x="0" y="0"/>
                </a:moveTo>
                <a:lnTo>
                  <a:pt x="3219569" y="0"/>
                </a:lnTo>
                <a:lnTo>
                  <a:pt x="3219569" y="597634"/>
                </a:lnTo>
                <a:lnTo>
                  <a:pt x="0" y="59763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9352" tIns="26670" rIns="149352" bIns="26670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kern="1200" dirty="0"/>
              <a:t>Cerner les populations exclues et les impact</a:t>
            </a:r>
            <a:r>
              <a:rPr lang="fr-FR" sz="2000" dirty="0"/>
              <a:t>s financiers</a:t>
            </a:r>
            <a:endParaRPr lang="fr-FR" sz="2100" kern="1200" dirty="0"/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100BB446-9007-EF4E-8049-C93D037AEF7B}"/>
              </a:ext>
            </a:extLst>
          </p:cNvPr>
          <p:cNvSpPr/>
          <p:nvPr/>
        </p:nvSpPr>
        <p:spPr>
          <a:xfrm>
            <a:off x="5537680" y="6313492"/>
            <a:ext cx="3222033" cy="597634"/>
          </a:xfrm>
          <a:custGeom>
            <a:avLst/>
            <a:gdLst>
              <a:gd name="connsiteX0" fmla="*/ 0 w 3219569"/>
              <a:gd name="connsiteY0" fmla="*/ 0 h 597634"/>
              <a:gd name="connsiteX1" fmla="*/ 3219569 w 3219569"/>
              <a:gd name="connsiteY1" fmla="*/ 0 h 597634"/>
              <a:gd name="connsiteX2" fmla="*/ 3219569 w 3219569"/>
              <a:gd name="connsiteY2" fmla="*/ 597634 h 597634"/>
              <a:gd name="connsiteX3" fmla="*/ 0 w 3219569"/>
              <a:gd name="connsiteY3" fmla="*/ 597634 h 597634"/>
              <a:gd name="connsiteX4" fmla="*/ 0 w 3219569"/>
              <a:gd name="connsiteY4" fmla="*/ 0 h 597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9569" h="597634">
                <a:moveTo>
                  <a:pt x="0" y="0"/>
                </a:moveTo>
                <a:lnTo>
                  <a:pt x="3219569" y="0"/>
                </a:lnTo>
                <a:lnTo>
                  <a:pt x="3219569" y="597634"/>
                </a:lnTo>
                <a:lnTo>
                  <a:pt x="0" y="59763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9352" tIns="26670" rIns="149352" bIns="26670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100" kern="1200" dirty="0"/>
              <a:t>Adapter </a:t>
            </a:r>
            <a:r>
              <a:rPr lang="fr-FR" sz="2100" dirty="0"/>
              <a:t>l</a:t>
            </a:r>
            <a:r>
              <a:rPr lang="fr-FR" sz="2100" kern="1200" dirty="0"/>
              <a:t>es priorités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D34FF52-0A30-24AF-A439-12C1F7AF44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641" y="5271618"/>
            <a:ext cx="800346" cy="234201"/>
          </a:xfrm>
          <a:prstGeom prst="rect">
            <a:avLst/>
          </a:prstGeom>
        </p:spPr>
      </p:pic>
      <p:sp>
        <p:nvSpPr>
          <p:cNvPr id="25" name="Forme libre : forme 24">
            <a:extLst>
              <a:ext uri="{FF2B5EF4-FFF2-40B4-BE49-F238E27FC236}">
                <a16:creationId xmlns:a16="http://schemas.microsoft.com/office/drawing/2014/main" id="{29283E27-383F-5C9D-015C-F5F2E24AD6D8}"/>
              </a:ext>
            </a:extLst>
          </p:cNvPr>
          <p:cNvSpPr/>
          <p:nvPr/>
        </p:nvSpPr>
        <p:spPr>
          <a:xfrm flipH="1">
            <a:off x="8759713" y="2292895"/>
            <a:ext cx="2005582" cy="4219575"/>
          </a:xfrm>
          <a:custGeom>
            <a:avLst/>
            <a:gdLst>
              <a:gd name="connsiteX0" fmla="*/ 1790964 w 1790964"/>
              <a:gd name="connsiteY0" fmla="*/ 4219575 h 4219575"/>
              <a:gd name="connsiteX1" fmla="*/ 264 w 1790964"/>
              <a:gd name="connsiteY1" fmla="*/ 2028825 h 4219575"/>
              <a:gd name="connsiteX2" fmla="*/ 1686189 w 1790964"/>
              <a:gd name="connsiteY2" fmla="*/ 0 h 421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0964" h="4219575">
                <a:moveTo>
                  <a:pt x="1790964" y="4219575"/>
                </a:moveTo>
                <a:cubicBezTo>
                  <a:pt x="904345" y="3475831"/>
                  <a:pt x="17726" y="2732087"/>
                  <a:pt x="264" y="2028825"/>
                </a:cubicBezTo>
                <a:cubicBezTo>
                  <a:pt x="-17198" y="1325563"/>
                  <a:pt x="834495" y="662781"/>
                  <a:pt x="1686189" y="0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A376560-8FAB-1B3C-CAD3-C9EF8D10BECF}"/>
              </a:ext>
            </a:extLst>
          </p:cNvPr>
          <p:cNvSpPr txBox="1"/>
          <p:nvPr/>
        </p:nvSpPr>
        <p:spPr>
          <a:xfrm>
            <a:off x="9262666" y="2133311"/>
            <a:ext cx="1571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Correction </a:t>
            </a:r>
            <a:br>
              <a:rPr lang="fr-FR" dirty="0"/>
            </a:br>
            <a:r>
              <a:rPr lang="fr-FR" dirty="0"/>
              <a:t>des priorités</a:t>
            </a:r>
          </a:p>
        </p:txBody>
      </p:sp>
    </p:spTree>
    <p:extLst>
      <p:ext uri="{BB962C8B-B14F-4D97-AF65-F5344CB8AC3E}">
        <p14:creationId xmlns:p14="http://schemas.microsoft.com/office/powerpoint/2010/main" val="1183167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A6DD27-77BE-714B-22E2-282B68938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DE5990-BD29-BF64-C469-0CB186A55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D702A8C-2D5E-145B-0E5F-65D8C5F2A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390" y="1395128"/>
            <a:ext cx="6411220" cy="406774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46DBA62-855A-21CA-3B4A-7D14D0D48C5E}"/>
              </a:ext>
            </a:extLst>
          </p:cNvPr>
          <p:cNvSpPr/>
          <p:nvPr/>
        </p:nvSpPr>
        <p:spPr>
          <a:xfrm>
            <a:off x="6530109" y="5218545"/>
            <a:ext cx="1173018" cy="1570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335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C18884-BDD6-4FD7-4CB8-254CDAEEA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04B3C7-1B01-EB30-1D12-858525BE3D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8108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Grand écran</PresentationFormat>
  <Paragraphs>15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Florence Consultant</dc:creator>
  <cp:lastModifiedBy>Florence Consultant</cp:lastModifiedBy>
  <cp:revision>7</cp:revision>
  <dcterms:created xsi:type="dcterms:W3CDTF">2024-01-30T15:00:11Z</dcterms:created>
  <dcterms:modified xsi:type="dcterms:W3CDTF">2024-02-01T09:35:52Z</dcterms:modified>
</cp:coreProperties>
</file>